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0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0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9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1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6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4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9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B9B91-4898-D44C-9F4E-119C5429FB50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7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1-05 at 1.19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652" y="1211693"/>
            <a:ext cx="37286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89237" y="1550509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6.2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349786" y="1757122"/>
            <a:ext cx="1861782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11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6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885144" y="2060045"/>
            <a:ext cx="2293321" cy="102220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4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201827" y="3427459"/>
            <a:ext cx="665805" cy="2712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12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6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96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9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485411" y="2330179"/>
            <a:ext cx="2293321" cy="27013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48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9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354970" y="2280863"/>
            <a:ext cx="2823496" cy="161509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5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51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4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53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51160" y="3448830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79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53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23827" y="2006384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26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53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761160" y="1907606"/>
            <a:ext cx="1772284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299937" y="4348828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86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19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933010" y="3984603"/>
            <a:ext cx="69912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54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67631" y="5314898"/>
            <a:ext cx="653475" cy="22081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37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54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74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54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01428" y="3144996"/>
            <a:ext cx="1454904" cy="22081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1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55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31716" y="2457939"/>
            <a:ext cx="1871061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202383" y="4899162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88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55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58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05 at 1.40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465777" y="113301"/>
            <a:ext cx="69912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25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1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563118" y="2024294"/>
            <a:ext cx="69912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3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4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036829" y="2455809"/>
            <a:ext cx="1956691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2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5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35467" y="3787339"/>
            <a:ext cx="69912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5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90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5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11970" y="3701036"/>
            <a:ext cx="1463503" cy="47849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07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1-05 at 1.45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03883" y="314078"/>
            <a:ext cx="358166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02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0</Words>
  <Application>Microsoft Macintosh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 Creating Features</dc:title>
  <dc:creator>Dewey Dunnington</dc:creator>
  <cp:lastModifiedBy>Dewey Dunnington</cp:lastModifiedBy>
  <cp:revision>18</cp:revision>
  <dcterms:created xsi:type="dcterms:W3CDTF">2015-04-24T17:22:53Z</dcterms:created>
  <dcterms:modified xsi:type="dcterms:W3CDTF">2017-04-26T23:25:54Z</dcterms:modified>
</cp:coreProperties>
</file>